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№129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09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3000" y="142852"/>
            <a:ext cx="4786347" cy="2862322"/>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қаласы бойынша </a:t>
            </a:r>
          </a:p>
          <a:p>
            <a:pPr algn="ctr"/>
            <a:r>
              <a:rPr lang="kk-KZ" altLang="ru-RU" sz="1200" b="1" dirty="0" smtClean="0">
                <a:latin typeface="Times New Roman" pitchFamily="18" charset="0"/>
                <a:ea typeface="Times New Roman KZ" pitchFamily="18" charset="0"/>
                <a:cs typeface="Times New Roman" pitchFamily="18" charset="0"/>
              </a:rPr>
              <a:t>10 мамырға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cs typeface="Times New Roman" pitchFamily="18" charset="0"/>
            </a:endParaRPr>
          </a:p>
          <a:p>
            <a:pPr algn="ctr"/>
            <a:r>
              <a:rPr lang="kk-KZ" sz="1200" b="1" dirty="0" smtClean="0">
                <a:latin typeface="Times New Roman" pitchFamily="18" charset="0"/>
                <a:ea typeface="Times New Roman KZ" pitchFamily="18" charset="0"/>
                <a:cs typeface="Times New Roman" pitchFamily="18" charset="0"/>
              </a:rPr>
              <a:t>09 мамыр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a:t>
            </a:r>
            <a:r>
              <a:rPr lang="kk-KZ" sz="1200" b="1" dirty="0" smtClean="0">
                <a:latin typeface="Times New Roman" pitchFamily="18" charset="0"/>
                <a:ea typeface="Times New Roman KZ" pitchFamily="18" charset="0"/>
                <a:cs typeface="Times New Roman" pitchFamily="18" charset="0"/>
              </a:rPr>
              <a:t>10</a:t>
            </a:r>
            <a:r>
              <a:rPr lang="kk-KZ" altLang="ru-RU" sz="1200" b="1" dirty="0" smtClean="0">
                <a:latin typeface="Times New Roman" pitchFamily="18" charset="0"/>
                <a:ea typeface="Times New Roman KZ" pitchFamily="18" charset="0"/>
                <a:cs typeface="Times New Roman" pitchFamily="18" charset="0"/>
              </a:rPr>
              <a:t> мамыр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Бұлтты</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кей уақыттарда жаңбыр</a:t>
            </a:r>
            <a:r>
              <a:rPr lang="kk-KZ" sz="1200" dirty="0" smtClean="0">
                <a:latin typeface="Times New Roman" pitchFamily="18" charset="0"/>
                <a:cs typeface="Times New Roman" pitchFamily="18" charset="0"/>
              </a:rPr>
              <a:t>, найзағай. Оңтүстік-батыстан жел соғады, күші </a:t>
            </a:r>
            <a:r>
              <a:rPr lang="kk-KZ" sz="1200" dirty="0" smtClean="0">
                <a:latin typeface="Times New Roman" pitchFamily="18" charset="0"/>
                <a:cs typeface="Times New Roman" pitchFamily="18" charset="0"/>
              </a:rPr>
              <a:t>5-10 </a:t>
            </a:r>
            <a:r>
              <a:rPr lang="kk-KZ" sz="1200" dirty="0" smtClean="0">
                <a:latin typeface="Times New Roman" pitchFamily="18" charset="0"/>
                <a:cs typeface="Times New Roman" pitchFamily="18" charset="0"/>
              </a:rPr>
              <a:t>м/с. Ауа температурасы түнде 15-17, күндіз </a:t>
            </a:r>
            <a:r>
              <a:rPr lang="kk-KZ" sz="1200" dirty="0" smtClean="0">
                <a:latin typeface="Times New Roman" pitchFamily="18" charset="0"/>
                <a:cs typeface="Times New Roman" pitchFamily="18" charset="0"/>
              </a:rPr>
              <a:t>20-22 </a:t>
            </a:r>
            <a:r>
              <a:rPr lang="kk-KZ" sz="1200" dirty="0" smtClean="0">
                <a:latin typeface="Times New Roman" pitchFamily="18" charset="0"/>
                <a:cs typeface="Times New Roman" pitchFamily="18" charset="0"/>
              </a:rPr>
              <a:t>градус жылы.</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Түнде 11 мамырға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10 мамыр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11 </a:t>
            </a:r>
            <a:r>
              <a:rPr lang="ru-RU" sz="1200" b="1" dirty="0" err="1" smtClean="0">
                <a:latin typeface="Times New Roman" pitchFamily="18" charset="0"/>
                <a:ea typeface="Times New Roman KZ" pitchFamily="18" charset="0"/>
                <a:cs typeface="Times New Roman" pitchFamily="18" charset="0"/>
              </a:rPr>
              <a:t>мамыр</a:t>
            </a:r>
            <a:r>
              <a:rPr lang="kk-KZ"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algn="ct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Б</a:t>
            </a:r>
            <a:r>
              <a:rPr lang="kk-KZ" sz="1200" dirty="0" smtClean="0">
                <a:latin typeface="Times New Roman" pitchFamily="18" charset="0"/>
                <a:cs typeface="Times New Roman" pitchFamily="18" charset="0"/>
              </a:rPr>
              <a:t>ұлтты</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жаңбыр, найзағай</a:t>
            </a:r>
            <a:r>
              <a:rPr lang="kk-KZ" sz="1200" dirty="0" smtClean="0">
                <a:latin typeface="Times New Roman" pitchFamily="18" charset="0"/>
                <a:cs typeface="Times New Roman" pitchFamily="18" charset="0"/>
              </a:rPr>
              <a:t>. Оңтүстік-батыстан жел </a:t>
            </a:r>
            <a:r>
              <a:rPr lang="kk-KZ" sz="1200" dirty="0" smtClean="0">
                <a:latin typeface="Times New Roman" pitchFamily="18" charset="0"/>
                <a:cs typeface="Times New Roman" pitchFamily="18" charset="0"/>
              </a:rPr>
              <a:t>соғады, күші </a:t>
            </a:r>
            <a:r>
              <a:rPr lang="kk-KZ" sz="1200" dirty="0" smtClean="0">
                <a:latin typeface="Times New Roman" pitchFamily="18" charset="0"/>
                <a:cs typeface="Times New Roman" pitchFamily="18" charset="0"/>
              </a:rPr>
              <a:t>5-10 </a:t>
            </a:r>
            <a:r>
              <a:rPr lang="kk-KZ" sz="1200" dirty="0" smtClean="0">
                <a:latin typeface="Times New Roman" pitchFamily="18" charset="0"/>
                <a:cs typeface="Times New Roman" pitchFamily="18" charset="0"/>
              </a:rPr>
              <a:t>м/с. Ауа температурасы </a:t>
            </a:r>
            <a:r>
              <a:rPr lang="kk-KZ" sz="1200" dirty="0" smtClean="0">
                <a:latin typeface="Times New Roman" pitchFamily="18" charset="0"/>
                <a:cs typeface="Times New Roman" pitchFamily="18" charset="0"/>
              </a:rPr>
              <a:t>12-14 </a:t>
            </a:r>
            <a:r>
              <a:rPr lang="kk-KZ" sz="1200" dirty="0" smtClean="0">
                <a:latin typeface="Times New Roman" pitchFamily="18" charset="0"/>
                <a:cs typeface="Times New Roman" pitchFamily="18" charset="0"/>
              </a:rPr>
              <a:t>градус жылы.</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16" name="TextBox 13"/>
          <p:cNvSpPr txBox="1"/>
          <p:nvPr/>
        </p:nvSpPr>
        <p:spPr>
          <a:xfrm>
            <a:off x="4953000" y="2857496"/>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b="1" dirty="0" err="1" smtClean="0">
                <a:solidFill>
                  <a:schemeClr val="tx1"/>
                </a:solidFill>
                <a:latin typeface="Times New Roman" panose="02020603050405020304" pitchFamily="18" charset="0"/>
                <a:cs typeface="Times New Roman" panose="02020603050405020304" pitchFamily="18" charset="0"/>
              </a:rPr>
              <a:t>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a:t>
            </a:r>
            <a:r>
              <a:rPr lang="kk-KZ" sz="1200" b="1" dirty="0" smtClean="0">
                <a:solidFill>
                  <a:schemeClr val="tx1"/>
                </a:solidFill>
                <a:latin typeface="Times New Roman" panose="02020603050405020304" pitchFamily="18" charset="0"/>
                <a:cs typeface="Times New Roman" panose="02020603050405020304" pitchFamily="18" charset="0"/>
              </a:rPr>
              <a:t>төмен</a:t>
            </a:r>
            <a:r>
              <a:rPr lang="kk-KZ" sz="1200" dirty="0" smtClean="0">
                <a:solidFill>
                  <a:schemeClr val="tx1"/>
                </a:solidFill>
                <a:latin typeface="Times New Roman" panose="02020603050405020304" pitchFamily="18" charset="0"/>
                <a:cs typeface="Times New Roman" panose="02020603050405020304" pitchFamily="18" charset="0"/>
              </a:rPr>
              <a:t> болады деп күтіледі.</a:t>
            </a:r>
            <a:endParaRPr lang="ru-RU" sz="1200" dirty="0" smtClean="0">
              <a:solidFill>
                <a:schemeClr val="tx1"/>
              </a:solidFill>
              <a:latin typeface="Times New Roman" panose="02020603050405020304" pitchFamily="18" charset="0"/>
              <a:cs typeface="Times New Roman" panose="02020603050405020304" pitchFamily="18" charset="0"/>
            </a:endParaRPr>
          </a:p>
        </p:txBody>
      </p:sp>
      <p:sp>
        <p:nvSpPr>
          <p:cNvPr id="12" name="Прямоугольник 21"/>
          <p:cNvSpPr/>
          <p:nvPr/>
        </p:nvSpPr>
        <p:spPr>
          <a:xfrm>
            <a:off x="4953000" y="3857628"/>
            <a:ext cx="464347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smtClean="0">
                <a:latin typeface="Times New Roman" panose="02020603050405020304" pitchFamily="18" charset="0"/>
                <a:cs typeface="Times New Roman" panose="02020603050405020304" pitchFamily="18" charset="0"/>
              </a:rPr>
              <a:t>мамыр</a:t>
            </a:r>
            <a:r>
              <a:rPr lang="kk-KZ"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қаласы </a:t>
            </a:r>
            <a:r>
              <a:rPr lang="ru-RU" altLang="ru-RU" sz="1200" b="1" dirty="0" err="1">
                <a:latin typeface="Times New Roman" panose="02020603050405020304" pitchFamily="18" charset="0"/>
                <a:cs typeface="Times New Roman" panose="02020603050405020304" pitchFamily="18" charset="0"/>
              </a:rPr>
              <a:t>атмосфералық </a:t>
            </a:r>
            <a:r>
              <a:rPr lang="ru-RU" altLang="ru-RU" sz="1200" b="1" dirty="0" err="1" smtClean="0">
                <a:latin typeface="Times New Roman" panose="02020603050405020304" pitchFamily="18" charset="0"/>
                <a:cs typeface="Times New Roman" panose="02020603050405020304" pitchFamily="18" charset="0"/>
              </a:rPr>
              <a:t>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4953000" y="4429132"/>
          <a:ext cx="4680169" cy="1778562"/>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645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latin typeface="Times New Roman" pitchFamily="18" charset="0"/>
                          <a:cs typeface="Times New Roman" pitchFamily="18" charset="0"/>
                        </a:rPr>
                        <a:t>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latin typeface="Times New Roman" pitchFamily="18" charset="0"/>
                          <a:cs typeface="Times New Roman" pitchFamily="18" charset="0"/>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latin typeface="Times New Roman" pitchFamily="18" charset="0"/>
                          <a:cs typeface="Times New Roman" pitchFamily="18" charset="0"/>
                        </a:rPr>
                        <a:t>2242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latin typeface="Times New Roman" pitchFamily="18" charset="0"/>
                          <a:cs typeface="Times New Roman" pitchFamily="18" charset="0"/>
                        </a:rPr>
                        <a:t>0.448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latin typeface="Times New Roman" pitchFamily="18" charset="0"/>
                          <a:cs typeface="Times New Roman" pitchFamily="18" charset="0"/>
                        </a:rPr>
                        <a:t>119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latin typeface="Times New Roman" pitchFamily="18" charset="0"/>
                          <a:cs typeface="Times New Roman" pitchFamily="18" charset="0"/>
                        </a:rPr>
                        <a:t>0.595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latin typeface="Times New Roman" pitchFamily="18" charset="0"/>
                          <a:cs typeface="Times New Roman" pitchFamily="18" charset="0"/>
                        </a:rPr>
                        <a:t>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latin typeface="Times New Roman" pitchFamily="18" charset="0"/>
                          <a:cs typeface="Times New Roman" pitchFamily="18" charset="0"/>
                        </a:rPr>
                        <a:t>0.054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latin typeface="Times New Roman" pitchFamily="18" charset="0"/>
                          <a:cs typeface="Times New Roman" pitchFamily="18" charset="0"/>
                        </a:rPr>
                        <a:t>0.213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spTree>
  </p:cSld>
  <p:clrMapOvr>
    <a:masterClrMapping/>
  </p:clrMapOvr>
  <p:transition advTm="998"/>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2571744"/>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  Байменова </a:t>
            </a:r>
            <a:r>
              <a:rPr lang="kk-KZ" altLang="ru-RU" sz="1400" b="1" i="1" dirty="0" smtClean="0">
                <a:solidFill>
                  <a:srgbClr val="000000"/>
                </a:solidFill>
                <a:latin typeface="Times New Roman" panose="02020603050405020304" pitchFamily="18" charset="0"/>
                <a:cs typeface="Times New Roman" panose="02020603050405020304" pitchFamily="18" charset="0"/>
              </a:rPr>
              <a:t>А.А.</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smtClean="0">
                <a:solidFill>
                  <a:srgbClr val="000000"/>
                </a:solidFill>
                <a:latin typeface="Times New Roman" panose="02020603050405020304" pitchFamily="18" charset="0"/>
                <a:cs typeface="Times New Roman" panose="02020603050405020304" pitchFamily="18" charset="0"/>
              </a:rPr>
              <a:t>Конысбекова </a:t>
            </a:r>
            <a:r>
              <a:rPr lang="ru-RU" altLang="ru-RU" sz="1400" b="1" i="1" dirty="0" smtClean="0">
                <a:solidFill>
                  <a:srgbClr val="000000"/>
                </a:solidFill>
                <a:latin typeface="Times New Roman" panose="02020603050405020304" pitchFamily="18" charset="0"/>
                <a:cs typeface="Times New Roman" panose="02020603050405020304" pitchFamily="18" charset="0"/>
              </a:rPr>
              <a:t>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ransition advTm="62"/>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22718</TotalTime>
  <Words>524</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5838</cp:revision>
  <cp:lastPrinted>2021-07-01T03:56:27Z</cp:lastPrinted>
  <dcterms:created xsi:type="dcterms:W3CDTF">2018-03-27T06:03:00Z</dcterms:created>
  <dcterms:modified xsi:type="dcterms:W3CDTF">2026-05-09T06:24:30Z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